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1"/>
  </p:notesMasterIdLst>
  <p:handoutMasterIdLst>
    <p:handoutMasterId r:id="rId32"/>
  </p:handoutMasterIdLst>
  <p:sldIdLst>
    <p:sldId id="350" r:id="rId5"/>
    <p:sldId id="363" r:id="rId6"/>
    <p:sldId id="368" r:id="rId7"/>
    <p:sldId id="392" r:id="rId8"/>
    <p:sldId id="393" r:id="rId9"/>
    <p:sldId id="389" r:id="rId10"/>
    <p:sldId id="365" r:id="rId11"/>
    <p:sldId id="361" r:id="rId12"/>
    <p:sldId id="374" r:id="rId13"/>
    <p:sldId id="375" r:id="rId14"/>
    <p:sldId id="376" r:id="rId15"/>
    <p:sldId id="377" r:id="rId16"/>
    <p:sldId id="378" r:id="rId17"/>
    <p:sldId id="380" r:id="rId18"/>
    <p:sldId id="382" r:id="rId19"/>
    <p:sldId id="383" r:id="rId20"/>
    <p:sldId id="384" r:id="rId21"/>
    <p:sldId id="385" r:id="rId22"/>
    <p:sldId id="386" r:id="rId23"/>
    <p:sldId id="373" r:id="rId24"/>
    <p:sldId id="371" r:id="rId25"/>
    <p:sldId id="388" r:id="rId26"/>
    <p:sldId id="387" r:id="rId27"/>
    <p:sldId id="379" r:id="rId28"/>
    <p:sldId id="372" r:id="rId29"/>
    <p:sldId id="390" r:id="rId3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50" autoAdjust="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6A8B07-5413-4D77-95BF-775BA37A015B}" type="datetime1">
              <a:rPr lang="ru-RU" noProof="0" smtClean="0"/>
              <a:t>09.03.2023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9C7E07-3C67-C64C-8DA0-0404F630397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20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88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207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133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88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133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967153" y="688413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Дата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7A984553-A6F7-48EB-8856-1E24313FFF56}" type="datetime4">
              <a:rPr lang="ru-RU" noProof="0" smtClean="0">
                <a:latin typeface="+mn-lt"/>
              </a:rPr>
              <a:t>9 марта 2023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Дата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26F26F23-C8C0-4EE8-B5C3-CA20E71F4584}" type="datetime4">
              <a:rPr lang="ru-RU" noProof="0" smtClean="0">
                <a:latin typeface="+mn-lt"/>
              </a:rPr>
              <a:t>9 марта 2023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/>
          <a:p>
            <a:pPr rtl="0"/>
            <a:fld id="{1A20C08B-3B48-4773-80A1-C458F199FF21}" type="datetime4">
              <a:rPr lang="ru-RU" noProof="0" smtClean="0">
                <a:latin typeface="+mn-lt"/>
              </a:rPr>
              <a:t>9 марта 2023 г.</a:t>
            </a:fld>
            <a:endParaRPr lang="ru-RU" noProof="0" dirty="0">
              <a:latin typeface="+mn-lt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7514493" y="141313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Текст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Текст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Текст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Текст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Текст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Текст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02A7D674-8D44-425B-8E50-A3A77576FE89}" type="datetime4">
              <a:rPr lang="ru-RU" noProof="0" smtClean="0">
                <a:latin typeface="+mn-lt"/>
              </a:rPr>
              <a:t>9 марта 2023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653823" y="2552961"/>
            <a:ext cx="3666392" cy="4943685"/>
            <a:chOff x="0" y="12289"/>
            <a:chExt cx="3550" cy="3551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endParaRPr lang="ru-RU" noProof="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20B7726-92BC-8DEC-C49F-9989843A9D52}"/>
              </a:ext>
            </a:extLst>
          </p:cNvPr>
          <p:cNvGrpSpPr/>
          <p:nvPr userDrawn="1"/>
        </p:nvGrpSpPr>
        <p:grpSpPr>
          <a:xfrm>
            <a:off x="10825794" y="0"/>
            <a:ext cx="5829298" cy="3235602"/>
            <a:chOff x="5612972" y="1"/>
            <a:chExt cx="6615961" cy="3672246"/>
          </a:xfrm>
        </p:grpSpPr>
        <p:sp>
          <p:nvSpPr>
            <p:cNvPr id="6" name="Автофигура 24">
              <a:extLst>
                <a:ext uri="{FF2B5EF4-FFF2-40B4-BE49-F238E27FC236}">
                  <a16:creationId xmlns:a16="http://schemas.microsoft.com/office/drawing/2014/main" id="{C816FEC8-D194-1796-F65B-01431B5CE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" name="Полилиния 7">
              <a:extLst>
                <a:ext uri="{FF2B5EF4-FFF2-40B4-BE49-F238E27FC236}">
                  <a16:creationId xmlns:a16="http://schemas.microsoft.com/office/drawing/2014/main" id="{7AA64943-2B49-B140-50DA-B5A341795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Полилиния 8">
              <a:extLst>
                <a:ext uri="{FF2B5EF4-FFF2-40B4-BE49-F238E27FC236}">
                  <a16:creationId xmlns:a16="http://schemas.microsoft.com/office/drawing/2014/main" id="{B9E40468-8C78-711A-B553-AB6CB77A6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1C614EEA-2C32-48BE-B81D-CDE77BA0B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11CA8FD-7263-A858-1CD7-0FBEC8870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ры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0C55B463-854B-4194-9B46-BF41E73CB25D}" type="datetime4">
              <a:rPr lang="ru-RU" noProof="0" smtClean="0">
                <a:latin typeface="+mn-lt"/>
              </a:rPr>
              <a:t>9 марта 2023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" name="Таблица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ru-RU" noProof="0"/>
              <a:t>Вставка таблицы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FD47D572-75D7-48A9-A900-FC9E28CC8EAF}" type="datetime4">
              <a:rPr lang="ru-RU" noProof="0" smtClean="0">
                <a:latin typeface="+mn-lt"/>
              </a:rPr>
              <a:t>9 марта 2023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Надпись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-83606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20000" b="1" noProof="0" dirty="0">
                <a:solidFill>
                  <a:schemeClr val="bg1"/>
                </a:solidFill>
              </a:rPr>
              <a:t>«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Автофигура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8" name="Рисунок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Рисунок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2" name="Текст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4" name="Текст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5" name="Текст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7" name="Текст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Автофигура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6" name="Рисунок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9" name="Рисунок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/>
          <a:p>
            <a:pPr rtl="0"/>
            <a:fld id="{3F186DF9-219D-4BBD-B401-3014ED801DF3}" type="datetime4">
              <a:rPr lang="ru-RU" noProof="0" smtClean="0">
                <a:latin typeface="+mn-lt"/>
              </a:rPr>
              <a:t>9 марта 2023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6" name="Текст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97" name="Текст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2" name="Текст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3" name="Текст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6" name="Текст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7" name="Текст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8" name="Текст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9" name="Текст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55C42BAF-CD1F-4C5E-BB69-89E69EC6C758}" type="datetime4">
              <a:rPr lang="ru-RU" noProof="0" smtClean="0">
                <a:latin typeface="+mn-lt"/>
              </a:rPr>
              <a:t>9 марта 2023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accent1">
                <a:lumMod val="5000"/>
                <a:lumOff val="95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8DDC5DBC-5AC9-4B00-9077-59D782F35A50}" type="datetime4">
              <a:rPr lang="ru-RU" noProof="0" smtClean="0">
                <a:latin typeface="+mn-lt"/>
              </a:rPr>
              <a:t>9 марта 2023 г.</a:t>
            </a:fld>
            <a:endParaRPr lang="ru-RU" noProof="0">
              <a:latin typeface="+mn-lt"/>
            </a:endParaRPr>
          </a:p>
        </p:txBody>
      </p:sp>
      <p:sp>
        <p:nvSpPr>
          <p:cNvPr id="31" name="Нижний колонтитул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32" name="Номер слайда 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fif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jpg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50743" y="2485749"/>
            <a:ext cx="10280341" cy="150032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VIII</a:t>
            </a:r>
            <a:r>
              <a:rPr lang="ru-RU" sz="60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ПЛЕНУМ</a:t>
            </a:r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be-BY" sz="6000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ГЛУБОКСКОГО</a:t>
            </a:r>
            <a:r>
              <a:rPr lang="ru-RU" sz="6000" b="1" dirty="0" smtClean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РАЙОННОГО </a:t>
            </a:r>
            <a:r>
              <a:rPr lang="ru-RU" sz="6000" b="1" dirty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КОМИТЕТА </a:t>
            </a:r>
            <a:br>
              <a:rPr lang="ru-RU" sz="6000" b="1" dirty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6000" b="1" dirty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ОО «БРСМ»</a:t>
            </a:r>
            <a:endParaRPr lang="ru-RU" dirty="0">
              <a:ln>
                <a:solidFill>
                  <a:schemeClr val="bg1"/>
                </a:solidFill>
              </a:ln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75" y="158532"/>
            <a:ext cx="1135067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Республиканский референдум по вопросу внесения изменений и дополнений в Конституцию Республики Беларусь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5" y="902336"/>
            <a:ext cx="4319959" cy="313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74" y="1261013"/>
            <a:ext cx="3387315" cy="250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63" y="2203104"/>
            <a:ext cx="3732644" cy="4654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85" y="4033010"/>
            <a:ext cx="4981432" cy="27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71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23332" y="209266"/>
            <a:ext cx="114504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Неделя добровольных дружин и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Молодежных отрядов охраны правопорядка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7" y="1460121"/>
            <a:ext cx="4217832" cy="2807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06" y="1460121"/>
            <a:ext cx="3481388" cy="2969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1" y="1406545"/>
            <a:ext cx="3814760" cy="286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0"/>
          <a:stretch/>
        </p:blipFill>
        <p:spPr>
          <a:xfrm>
            <a:off x="781438" y="4421475"/>
            <a:ext cx="4003343" cy="241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67" y="4249039"/>
            <a:ext cx="2805842" cy="2509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24" y="4495279"/>
            <a:ext cx="2600892" cy="226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181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9" t="-1168" r="9330" b="-1"/>
          <a:stretch/>
        </p:blipFill>
        <p:spPr>
          <a:xfrm>
            <a:off x="914400" y="255859"/>
            <a:ext cx="5308376" cy="4480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28" y="460574"/>
            <a:ext cx="4554009" cy="5734677"/>
          </a:xfrm>
          <a:prstGeom prst="rect">
            <a:avLst/>
          </a:prstGeom>
        </p:spPr>
      </p:pic>
      <p:sp>
        <p:nvSpPr>
          <p:cNvPr id="12" name="Текст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6773" y="4831581"/>
            <a:ext cx="6196083" cy="1719345"/>
          </a:xfr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r>
              <a:rPr lang="ru-RU" dirty="0" smtClean="0"/>
              <a:t> </a:t>
            </a:r>
            <a:r>
              <a:rPr lang="ru-RU" sz="2000" b="1" dirty="0" smtClean="0"/>
              <a:t>Районная молодежная премия «Признание»</a:t>
            </a:r>
          </a:p>
          <a:p>
            <a:pPr marL="0" indent="0" algn="ctr" rtl="0">
              <a:buNone/>
            </a:pPr>
            <a:r>
              <a:rPr lang="ru-RU" sz="2400" i="1" dirty="0" smtClean="0"/>
              <a:t>Номинация: </a:t>
            </a:r>
            <a:br>
              <a:rPr lang="ru-RU" sz="2400" i="1" dirty="0" smtClean="0"/>
            </a:br>
            <a:r>
              <a:rPr lang="ru-RU" sz="2400" i="1" dirty="0" smtClean="0"/>
              <a:t>«Лучший член МООП»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1033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226" y="271202"/>
            <a:ext cx="1062547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ражданско-патриотическое воспитание молодежи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843" y="3756088"/>
            <a:ext cx="3595081" cy="266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3756089"/>
            <a:ext cx="3418255" cy="2667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218" y="1096723"/>
            <a:ext cx="3690332" cy="2418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02" y="1096723"/>
            <a:ext cx="3995023" cy="2418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3" y="1096723"/>
            <a:ext cx="3673206" cy="239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0" y="3667125"/>
            <a:ext cx="4393659" cy="2845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5122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47" y="833708"/>
            <a:ext cx="4138699" cy="3106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17948" y="180975"/>
            <a:ext cx="8883201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Областной форум 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работающей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молодежи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«Единство. Наследие. Память»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t="14350" r="2230"/>
          <a:stretch/>
        </p:blipFill>
        <p:spPr>
          <a:xfrm>
            <a:off x="4763207" y="3515833"/>
            <a:ext cx="4437942" cy="306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/>
          <a:stretch/>
        </p:blipFill>
        <p:spPr>
          <a:xfrm rot="5400000">
            <a:off x="32486" y="2055061"/>
            <a:ext cx="5021377" cy="402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2797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076" y="180975"/>
            <a:ext cx="1166992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Областной интернет –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челлендж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БРСМ «Песни победы»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3" y="991334"/>
            <a:ext cx="4612643" cy="3073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88" y="921401"/>
            <a:ext cx="4822571" cy="3213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34" y="4312298"/>
            <a:ext cx="3241200" cy="215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60" y="4184974"/>
            <a:ext cx="3793935" cy="252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8" y="4184974"/>
            <a:ext cx="3432306" cy="228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6498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779" y="126099"/>
            <a:ext cx="10817577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Республиканский спортивно–массовый фестиваль </a:t>
            </a:r>
            <a:b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«Олимпия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9" y="1089586"/>
            <a:ext cx="2376653" cy="3168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45" y="4218948"/>
            <a:ext cx="3441189" cy="258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53" y="1095947"/>
            <a:ext cx="4143374" cy="310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7" y="1095947"/>
            <a:ext cx="4010025" cy="300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1" y="4310337"/>
            <a:ext cx="1820250" cy="242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02" y="4308698"/>
            <a:ext cx="3741214" cy="240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033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86603" y="0"/>
            <a:ext cx="7494732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Торжественное мероприятие  </a:t>
            </a:r>
            <a:br>
              <a:rPr lang="ru-RU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«БРСМ: 20 лет вместе!»</a:t>
            </a:r>
          </a:p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г. Минск</a:t>
            </a:r>
            <a:endParaRPr lang="ru-RU" sz="3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4" b="8390"/>
          <a:stretch/>
        </p:blipFill>
        <p:spPr>
          <a:xfrm>
            <a:off x="4675520" y="1818468"/>
            <a:ext cx="3498964" cy="4869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/>
          <a:stretch/>
        </p:blipFill>
        <p:spPr>
          <a:xfrm>
            <a:off x="8439447" y="3236553"/>
            <a:ext cx="3279174" cy="310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02" y="1503521"/>
            <a:ext cx="4188130" cy="314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/>
          <a:stretch/>
        </p:blipFill>
        <p:spPr>
          <a:xfrm>
            <a:off x="1365992" y="4503761"/>
            <a:ext cx="3309528" cy="235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963" y="221006"/>
            <a:ext cx="4004143" cy="3003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203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4"/>
          <a:stretch/>
        </p:blipFill>
        <p:spPr>
          <a:xfrm>
            <a:off x="6016403" y="185976"/>
            <a:ext cx="6023198" cy="4071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074" y="5149986"/>
            <a:ext cx="2530592" cy="1752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94573" y="185976"/>
            <a:ext cx="5893152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Торжественное мероприятие </a:t>
            </a:r>
          </a:p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«БРСМ: 20 лет вместе!»</a:t>
            </a:r>
          </a:p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г. </a:t>
            </a:r>
            <a:r>
              <a:rPr lang="ru-RU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Витебск</a:t>
            </a:r>
            <a:endParaRPr lang="ru-RU" sz="3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6" y="1660968"/>
            <a:ext cx="5232505" cy="348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28" y="3874215"/>
            <a:ext cx="4248210" cy="2832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4833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825" y="232723"/>
            <a:ext cx="6122510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Областной конкурс-марафон</a:t>
            </a:r>
            <a:b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«Семья в объективе»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359" y="451087"/>
            <a:ext cx="4659181" cy="621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15050" r="17652" b="11363"/>
          <a:stretch/>
        </p:blipFill>
        <p:spPr>
          <a:xfrm>
            <a:off x="317400" y="1436716"/>
            <a:ext cx="2879412" cy="403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24" y="1985514"/>
            <a:ext cx="3367761" cy="449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9811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768" y="295275"/>
            <a:ext cx="11296234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 итогах работы первичной организации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ОО «БРСМ» ОАО «Глубокский МКК» за 2022 года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r="1266"/>
          <a:stretch/>
        </p:blipFill>
        <p:spPr>
          <a:xfrm>
            <a:off x="2142699" y="1751019"/>
            <a:ext cx="7820167" cy="48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82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11" y="4024977"/>
            <a:ext cx="4118356" cy="2833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61605"/>
            <a:ext cx="3308971" cy="3308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86" y="61606"/>
            <a:ext cx="3122099" cy="326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76" y="154374"/>
            <a:ext cx="4232411" cy="317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59" y="3960920"/>
            <a:ext cx="4465677" cy="292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84781" y="3384441"/>
            <a:ext cx="585506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МолодежьГлубокскогоМКК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927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" y="123823"/>
            <a:ext cx="4457703" cy="3343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40" y="123823"/>
            <a:ext cx="3814467" cy="2860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2" y="3609167"/>
            <a:ext cx="4336887" cy="324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42" y="3467100"/>
            <a:ext cx="2599066" cy="324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98" y="3413770"/>
            <a:ext cx="4473989" cy="3355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9" y="123823"/>
            <a:ext cx="3458191" cy="259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552949" y="2825891"/>
            <a:ext cx="585506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МолодежьГлубокскогоМКК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9741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2" y="316696"/>
            <a:ext cx="4219575" cy="3164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67" y="362708"/>
            <a:ext cx="4257371" cy="300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54" y="816399"/>
            <a:ext cx="2952266" cy="2516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2" y="4123279"/>
            <a:ext cx="3784169" cy="2522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17" y="4001769"/>
            <a:ext cx="4058684" cy="276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91" y="4086083"/>
            <a:ext cx="3846226" cy="241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126927" y="3435855"/>
            <a:ext cx="585506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МолодежьГлубокскогоМКК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82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30"/>
          <a:stretch/>
        </p:blipFill>
        <p:spPr>
          <a:xfrm>
            <a:off x="143572" y="450759"/>
            <a:ext cx="3937761" cy="243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33" y="238214"/>
            <a:ext cx="3807636" cy="285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" y="3429129"/>
            <a:ext cx="4295976" cy="3221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325318" y="3044876"/>
            <a:ext cx="515487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МолодежьГлубокскогоМКК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69" y="149720"/>
            <a:ext cx="4170351" cy="312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50" y="3795971"/>
            <a:ext cx="3503019" cy="262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69" y="3684896"/>
            <a:ext cx="4130456" cy="273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2149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6"/>
          <a:stretch/>
        </p:blipFill>
        <p:spPr>
          <a:xfrm>
            <a:off x="211141" y="191691"/>
            <a:ext cx="2838450" cy="332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" y="3637359"/>
            <a:ext cx="3052762" cy="3052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34" y="118562"/>
            <a:ext cx="4594224" cy="3445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94" y="3780430"/>
            <a:ext cx="4367064" cy="307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66" y="544152"/>
            <a:ext cx="4303206" cy="286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45" y="3776611"/>
            <a:ext cx="4108519" cy="3081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843641" y="3244123"/>
            <a:ext cx="5501763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</a:t>
            </a:r>
            <a:r>
              <a:rPr lang="ru-RU" sz="3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МолодежьГлубокскогоМКК</a:t>
            </a:r>
            <a:endParaRPr lang="ru-RU" sz="3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6521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3" y="170902"/>
            <a:ext cx="5214013" cy="3167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3716299"/>
            <a:ext cx="4719106" cy="314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8" y="3536801"/>
            <a:ext cx="5287482" cy="332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53" y="170902"/>
            <a:ext cx="2300526" cy="347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40" y="668740"/>
            <a:ext cx="4006408" cy="266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84178" y="3097783"/>
            <a:ext cx="5501763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</a:t>
            </a:r>
            <a:r>
              <a:rPr lang="ru-RU" sz="3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МолодежьГлубокскогоМКК</a:t>
            </a:r>
            <a:endParaRPr lang="ru-RU" sz="3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002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66776" y="2066924"/>
            <a:ext cx="11188084" cy="19907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ru-RU" sz="6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 </a:t>
            </a:r>
            <a:endParaRPr lang="ru-RU" sz="6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442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13000"/>
          <a:stretch>
            <a:fillRect/>
          </a:stretch>
        </p:blipFill>
        <p:spPr>
          <a:xfrm>
            <a:off x="242888" y="974039"/>
            <a:ext cx="5743575" cy="571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88" y="180975"/>
            <a:ext cx="5823885" cy="488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108540" y="5281613"/>
            <a:ext cx="581120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Активная и инициативная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молодежь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Глубокского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МКК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8834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4" b="7574"/>
          <a:stretch>
            <a:fillRect/>
          </a:stretch>
        </p:blipFill>
        <p:spPr>
          <a:xfrm>
            <a:off x="6424613" y="485775"/>
            <a:ext cx="5344304" cy="60518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57" y="172101"/>
            <a:ext cx="4847331" cy="3635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77" y="3951960"/>
            <a:ext cx="4127683" cy="273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1" r="20561"/>
          <a:stretch>
            <a:fillRect/>
          </a:stretch>
        </p:blipFill>
        <p:spPr>
          <a:xfrm>
            <a:off x="542925" y="296970"/>
            <a:ext cx="4414838" cy="499934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0"/>
          <a:stretch/>
        </p:blipFill>
        <p:spPr>
          <a:xfrm>
            <a:off x="5253037" y="928688"/>
            <a:ext cx="6407239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3" y="269141"/>
            <a:ext cx="3914775" cy="293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335" y="4267200"/>
            <a:ext cx="3254496" cy="244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16" y="3825347"/>
            <a:ext cx="4239419" cy="282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353" y="269140"/>
            <a:ext cx="2945056" cy="3926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" y="3585868"/>
            <a:ext cx="3914775" cy="306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89" y="330887"/>
            <a:ext cx="4446271" cy="2945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84429" y="3118546"/>
            <a:ext cx="5501763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</a:t>
            </a:r>
            <a:r>
              <a:rPr lang="ru-RU" sz="3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МолодежьГлубокскогоМКК</a:t>
            </a:r>
            <a:endParaRPr lang="ru-RU" sz="3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595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13" y="361950"/>
            <a:ext cx="1020779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Молодёжная доска Почёта «Мы - молодые»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3"/>
          <a:stretch/>
        </p:blipFill>
        <p:spPr>
          <a:xfrm>
            <a:off x="2140710" y="1171505"/>
            <a:ext cx="7802970" cy="5331795"/>
          </a:xfrm>
          <a:prstGeom prst="rect">
            <a:avLst/>
          </a:prstGeom>
          <a:ln>
            <a:noFill/>
          </a:ln>
          <a:effectLst>
            <a:outerShdw blurRad="50800" dist="50800" dir="5400000" sx="99000" sy="99000" algn="ctr" rotWithShape="0">
              <a:srgbClr val="000000">
                <a:alpha val="74000"/>
              </a:srgb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597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7997" y="433388"/>
            <a:ext cx="6386191" cy="1600199"/>
          </a:xfrm>
        </p:spPr>
        <p:txBody>
          <a:bodyPr rtlCol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000" b="0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Церемония </a:t>
            </a:r>
            <a:r>
              <a:rPr lang="ru-RU" sz="3000" b="0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чествования лучшей молодежи </a:t>
            </a:r>
            <a:r>
              <a:rPr lang="ru-RU" sz="3000" b="0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3000" b="0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000" b="0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ОАО </a:t>
            </a:r>
            <a:r>
              <a:rPr lang="ru-RU" sz="3000" b="0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«Глубокский молочноконсервный комбинат</a:t>
            </a:r>
            <a:r>
              <a:rPr lang="ru-RU" sz="3000" b="0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 </a:t>
            </a:r>
            <a:endParaRPr lang="ru-RU" sz="3000" b="0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7997" y="2286171"/>
            <a:ext cx="6180376" cy="4571829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200" i="1" dirty="0" smtClean="0"/>
              <a:t>      Ежегодно </a:t>
            </a:r>
            <a:r>
              <a:rPr lang="ru-RU" sz="2200" i="1" dirty="0"/>
              <a:t>на базе отдыха «</a:t>
            </a:r>
            <a:r>
              <a:rPr lang="ru-RU" sz="2200" i="1" dirty="0" err="1"/>
              <a:t>Чечели</a:t>
            </a:r>
            <a:r>
              <a:rPr lang="ru-RU" sz="2200" i="1" dirty="0"/>
              <a:t>» проходит торжественное мероприятие по подведению итогов реализации государственной молодежной политики «Церемония чествования лучшей молодежи ОАО «Глубокский молочноконсервный комбинат». Которое собирает талантливую молодежь, руководство предприятия, почетных гостей и друзей.</a:t>
            </a:r>
          </a:p>
          <a:p>
            <a:pPr rtl="0"/>
            <a:endParaRPr lang="ru-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5" b="12493"/>
          <a:stretch/>
        </p:blipFill>
        <p:spPr>
          <a:xfrm>
            <a:off x="6124574" y="914399"/>
            <a:ext cx="5838825" cy="555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1840" y="128718"/>
            <a:ext cx="773974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Областная зимняя Спартакиада </a:t>
            </a: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#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ОСА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919161"/>
            <a:ext cx="3714749" cy="278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78" y="919161"/>
            <a:ext cx="3435422" cy="2578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4" y="3962400"/>
            <a:ext cx="3543299" cy="279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705223"/>
            <a:ext cx="2364581" cy="315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3" y="954596"/>
            <a:ext cx="2251472" cy="271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064317"/>
            <a:ext cx="5705474" cy="248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8"/>
          <a:stretch/>
        </p:blipFill>
        <p:spPr>
          <a:xfrm>
            <a:off x="9936237" y="923638"/>
            <a:ext cx="2160109" cy="257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082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1">
  <a:themeElements>
    <a:clrScheme name="Другая 3">
      <a:dk1>
        <a:srgbClr val="000000"/>
      </a:dk1>
      <a:lt1>
        <a:srgbClr val="FFFFFF"/>
      </a:lt1>
      <a:dk2>
        <a:srgbClr val="E4E4E4"/>
      </a:dk2>
      <a:lt2>
        <a:srgbClr val="00B050"/>
      </a:lt2>
      <a:accent1>
        <a:srgbClr val="A9D4DB"/>
      </a:accent1>
      <a:accent2>
        <a:srgbClr val="00B050"/>
      </a:accent2>
      <a:accent3>
        <a:srgbClr val="FF0000"/>
      </a:accent3>
      <a:accent4>
        <a:srgbClr val="AA5881"/>
      </a:accent4>
      <a:accent5>
        <a:srgbClr val="E06742"/>
      </a:accent5>
      <a:accent6>
        <a:srgbClr val="00B050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129433_TF78853419_Win32" id="{7E0D9D6F-7FC9-48AE-A7E6-5131EAED0465}" vid="{5FFFC254-88B3-44E6-AB48-66024C08C3B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F21D10-BD83-491A-AAA6-945C2DB1EB0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EC1AB0-9704-404D-B6D3-819D938AC55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Ежегодная презентация (геометрические фигуры)</Template>
  <TotalTime>636</TotalTime>
  <Words>241</Words>
  <Application>Microsoft Office PowerPoint</Application>
  <PresentationFormat>Широкоэкранный</PresentationFormat>
  <Paragraphs>57</Paragraphs>
  <Slides>26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Franklin Gothic Book</vt:lpstr>
      <vt:lpstr>Franklin Gothic Demi</vt:lpstr>
      <vt:lpstr>Wingdings</vt:lpstr>
      <vt:lpstr>Тема 1</vt:lpstr>
      <vt:lpstr>VIII ПЛЕНУМ ГЛУБОКСКОГО РАЙОННОГО КОМИТЕТА  ОО «БРСМ»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Церемония чествования лучшей молодежи  ОАО «Глубокский молочноконсервный комбинат»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ПЛЕНУМ ВИТЕБСКОЙ ОБЛАСТНОЙ ОРГАНИЗАЦИИ  ОО «БРСМ»</dc:title>
  <dc:creator>Vitebsk OK</dc:creator>
  <cp:lastModifiedBy>Olesya</cp:lastModifiedBy>
  <cp:revision>46</cp:revision>
  <dcterms:created xsi:type="dcterms:W3CDTF">2023-02-21T09:03:17Z</dcterms:created>
  <dcterms:modified xsi:type="dcterms:W3CDTF">2023-03-09T17:10:28Z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